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2" r:id="rId4"/>
    <p:sldId id="263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8" r:id="rId14"/>
    <p:sldId id="273" r:id="rId15"/>
    <p:sldId id="277" r:id="rId16"/>
    <p:sldId id="275" r:id="rId17"/>
    <p:sldId id="274" r:id="rId18"/>
    <p:sldId id="276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AA28E-74DE-4578-93F6-976FED498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F7A43B-84C1-4AE2-9CCF-30BCEF619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FF2A4-E774-4EFF-ABD7-1E7855C5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42180-105E-4CCD-85FF-360264F6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780F4-6FA4-42DF-A672-4232F86A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1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1682-4E6C-464F-8573-6DD7ED8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9E1D53-CDCF-4987-A4F7-1A10ACD75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06DF2-BB2B-43D0-8C94-B888A2B9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24474-42B2-4EAE-ABB6-BF70567B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C0E84-1AC4-476F-A095-05DE0436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9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2CA21-5053-4F3F-818C-9694E7F0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F171A4-B2CE-434C-881F-C7796E8A8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09585-563E-485D-8A33-EFEF6AA9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76A3C-8BD0-44DA-9763-A1224B00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04A92-6875-449E-A1AC-72C5124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0BF3-B933-4455-80D8-E63C187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D13CA-423E-4CA2-B220-8045080F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21B33-0C1E-459F-A13F-CE1CDF70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DAC01-A664-4C0E-B8F8-451C772A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2B043-BD61-4C9F-AF1A-94980174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8247-6EF1-4F1E-9494-A0A9BA52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14CF4-CE40-42D2-845C-F7D32249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51C71-A4C8-4101-9EDD-14161976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19624-CE45-410A-864A-543899A7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2A44C-071D-4B9A-8DFB-7C4E427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75A03-C277-4D7F-A359-144C0E29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29A37-97DB-4355-BEDF-6AC11BF8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C3C271-9333-41DA-A2FB-2BDD6D0C0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E0AB6-6627-4016-AE9D-363DBFC9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CFE19A-3CD5-4804-94F7-8F98048C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E88E8-2E94-4A22-A8D0-CD73FEA4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0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0B27-B16C-465E-BEF9-965EB103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73775-1452-41E0-8BFF-68B3CDAA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DE11AA-C8A1-4B23-87C4-D4C6163B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066A84-91EA-4DBE-B492-1A63BDF9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ADFA4-8A02-4290-8CD5-4EC4D4A5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01B11-984A-4CDC-8C78-C6B2F377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DCAE9-D516-4D89-BF1C-E7CD046A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F82C91-EEC2-4821-98BC-90F1CE9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7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D8F7B-AC10-48AE-B0AA-5ED4F53A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14B21-E6B5-4EDF-B3D8-B53DE804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40DF3C-AD77-403E-9406-A96A849B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3AEF5-744E-4FAA-A05F-EE3793EA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E7691-6812-4FE1-806B-2F580A95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32AFD2-A893-4A43-AE2F-46FC08DF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25A16-434B-44F2-9A5B-B2EF30A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4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79230-EFF0-4F57-B259-CA242139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123E0-C0B0-4225-8341-568F3BBE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C85EF-87F8-48C5-935A-20498E94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2DB37F-5918-42D6-AEB8-22792629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89632-C8C8-40B5-8251-4F399C68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69AE1-A8B9-4149-9EED-91E6D4C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0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1BC0C-4BD3-414B-8796-87429C0B6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8A221-FEB1-4A5F-B122-CCD7D40C9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52D965-0EEE-4859-9375-1E21F118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1F39A-F7D8-4D4D-B658-4D57597B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7A1A8-E649-4813-B71C-A6959A0C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492382-34F1-4398-A996-40A17A8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2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8F8CF-8C4C-49CD-9FD8-9727ACB7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285E5-6F4B-4BE1-B50A-6DCD335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F7DAB-5E13-4D87-8746-3BEB3D2D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151A-49ED-4EF1-AD7B-7AA12BCED4C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C46FE-38F4-4D84-B3B9-D2F1725A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04FF7-AF83-4B03-B27B-97BC15FF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0949-E5BE-4425-A4BE-D4FC57815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ROhrW8m3N4?t=86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71AD959-9A75-4FFC-8C2D-217E73799898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8ED2F-DD04-465B-A1A6-ACD9B4ABABDB}"/>
              </a:ext>
            </a:extLst>
          </p:cNvPr>
          <p:cNvSpPr txBox="1"/>
          <p:nvPr/>
        </p:nvSpPr>
        <p:spPr>
          <a:xfrm>
            <a:off x="767741" y="71251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7EEAB4A-A203-4B3A-9979-F82D17F6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1" y="424544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698FB-81AB-4B65-991E-BBC1FEB36914}"/>
              </a:ext>
            </a:extLst>
          </p:cNvPr>
          <p:cNvSpPr txBox="1"/>
          <p:nvPr/>
        </p:nvSpPr>
        <p:spPr>
          <a:xfrm>
            <a:off x="156111" y="239878"/>
            <a:ext cx="19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TITLE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7963A-9903-4D79-A813-AC450628C17B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459C-8306-4B9F-90B1-A5EDB871C722}"/>
              </a:ext>
            </a:extLst>
          </p:cNvPr>
          <p:cNvSpPr txBox="1"/>
          <p:nvPr/>
        </p:nvSpPr>
        <p:spPr>
          <a:xfrm>
            <a:off x="6410449" y="239878"/>
            <a:ext cx="304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013C03-DC96-4BE2-BCBA-D0E43356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48" y="712520"/>
            <a:ext cx="5622224" cy="42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8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1FB30A-D18D-43CE-9F48-F3BF843CB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E5B51-0318-4825-BA8E-4CAC06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3" y="164932"/>
            <a:ext cx="2590933" cy="6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77B135-3C7A-46AE-B749-C8881228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00" y="164932"/>
            <a:ext cx="2590933" cy="5988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298BC-E581-4BBD-B7D4-D6479A3C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67" y="164932"/>
            <a:ext cx="2629035" cy="649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43735-AC45-4113-B8B8-4B62DBF7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036" y="164932"/>
            <a:ext cx="2597283" cy="6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D7E8E-5221-45F7-9B4A-665780102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952C7-7019-4421-84CF-EE1604A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8" y="66503"/>
            <a:ext cx="2609984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4AA74-9080-4942-A3F5-F87016A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5" y="66502"/>
            <a:ext cx="2603634" cy="6369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50C32-D397-4C3D-9BA7-07A3456A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92" y="66502"/>
            <a:ext cx="2622685" cy="5670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27924-43A7-41C2-ADDB-53FE5FA7D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909" y="66502"/>
            <a:ext cx="2597283" cy="6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43B9-6797-470C-AB53-43C3AF4C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3611"/>
            <a:ext cx="2597283" cy="636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A77D-B732-43F0-949D-A77992A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44" y="3611"/>
            <a:ext cx="256015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5B74CA-A979-4B83-8967-B15907B3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69" y="3611"/>
            <a:ext cx="2609984" cy="65598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E82-1073-4341-A3BF-3368209F3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024" y="3611"/>
            <a:ext cx="2622685" cy="58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D3C8FE2-4F29-4E39-9232-B9E0A8C98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AC60F-A978-4BE1-91B8-2E996EF4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20" y="368142"/>
            <a:ext cx="2667137" cy="61217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BEB4D-9AFD-4997-9A7A-4D391857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3" y="387192"/>
            <a:ext cx="267348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39B77A-56EE-4949-B0AE-5E53F8C2F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0795D-A3E8-4ECC-9117-809C253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" y="961878"/>
            <a:ext cx="2603634" cy="564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7D2DA-0AA9-458A-AC0F-CAFE1DA4EEEB}"/>
              </a:ext>
            </a:extLst>
          </p:cNvPr>
          <p:cNvSpPr txBox="1"/>
          <p:nvPr/>
        </p:nvSpPr>
        <p:spPr>
          <a:xfrm>
            <a:off x="239115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BOSS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B44CD-377D-4E25-8E34-3447D0BAD401}"/>
              </a:ext>
            </a:extLst>
          </p:cNvPr>
          <p:cNvSpPr txBox="1"/>
          <p:nvPr/>
        </p:nvSpPr>
        <p:spPr>
          <a:xfrm>
            <a:off x="3187589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Pattern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8E7D9-CF59-4F9D-93CA-5515786C78D3}"/>
              </a:ext>
            </a:extLst>
          </p:cNvPr>
          <p:cNvSpPr txBox="1"/>
          <p:nvPr/>
        </p:nvSpPr>
        <p:spPr>
          <a:xfrm>
            <a:off x="3146203" y="8610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3"/>
              </a:rPr>
              <a:t>https://youtu.be/MROhrW8m3N4?t=867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CB4C3-9788-4786-BF2B-E7EBD401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5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09441-B9D4-42EC-8F6E-BA653CD6EB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E9145-E648-4A52-9759-C095223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2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79E68E-4B11-4A5E-9167-9DEBBE76F8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D17F1-A55D-4A14-90F1-7A515AA2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8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DF6C05-3628-4C14-9C01-7852E728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6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7C5F55-4A05-4F11-BCF4-0950CB9019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0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04836-E549-4F2D-A791-AC877236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7" y="1551521"/>
            <a:ext cx="6502734" cy="3530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DA9B21-BFCE-411C-8AF5-1DBD0F92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2" y="1478358"/>
            <a:ext cx="5808898" cy="37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C1A203-6BAC-47B1-89DE-70BB4E0BE7DC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6879F0D-5F34-43E3-A0C3-95FEB047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57150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C4DF-DAB1-445F-A143-F1E0EEFA7A4C}"/>
              </a:ext>
            </a:extLst>
          </p:cNvPr>
          <p:cNvSpPr txBox="1"/>
          <p:nvPr/>
        </p:nvSpPr>
        <p:spPr>
          <a:xfrm>
            <a:off x="156110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1750-40D6-49D6-B7C0-98977948272D}"/>
              </a:ext>
            </a:extLst>
          </p:cNvPr>
          <p:cNvSpPr txBox="1"/>
          <p:nvPr/>
        </p:nvSpPr>
        <p:spPr>
          <a:xfrm>
            <a:off x="3145785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Stage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035253-D53B-4A37-A654-CED7B9C41759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E5C17-E4B7-4264-8D2B-E636AEE3D684}"/>
              </a:ext>
            </a:extLst>
          </p:cNvPr>
          <p:cNvSpPr txBox="1"/>
          <p:nvPr/>
        </p:nvSpPr>
        <p:spPr>
          <a:xfrm>
            <a:off x="6410448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60597-E30E-486A-BB69-E05F14353152}"/>
              </a:ext>
            </a:extLst>
          </p:cNvPr>
          <p:cNvSpPr txBox="1"/>
          <p:nvPr/>
        </p:nvSpPr>
        <p:spPr>
          <a:xfrm>
            <a:off x="9400123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Hero Room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8" descr="Category:Heroes | Kingdom Rush Wiki | Fandom">
            <a:extLst>
              <a:ext uri="{FF2B5EF4-FFF2-40B4-BE49-F238E27FC236}">
                <a16:creationId xmlns:a16="http://schemas.microsoft.com/office/drawing/2014/main" id="{451B6475-A7A8-47C2-A354-F4ED069D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19" y="630643"/>
            <a:ext cx="5250667" cy="39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F5B48DF9-1144-4846-9953-7786E87F6574}"/>
              </a:ext>
            </a:extLst>
          </p:cNvPr>
          <p:cNvSpPr/>
          <p:nvPr/>
        </p:nvSpPr>
        <p:spPr>
          <a:xfrm>
            <a:off x="6286500" y="424544"/>
            <a:ext cx="5905500" cy="5905500"/>
          </a:xfrm>
          <a:prstGeom prst="mathMultiply">
            <a:avLst>
              <a:gd name="adj1" fmla="val 114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B2D03-63BE-41F3-9AC1-55967B6249C0}"/>
              </a:ext>
            </a:extLst>
          </p:cNvPr>
          <p:cNvSpPr txBox="1"/>
          <p:nvPr/>
        </p:nvSpPr>
        <p:spPr>
          <a:xfrm>
            <a:off x="7379395" y="5437627"/>
            <a:ext cx="40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리소스 부족으로 인해 영웅 구현 불가</a:t>
            </a:r>
          </a:p>
        </p:txBody>
      </p:sp>
    </p:spTree>
    <p:extLst>
      <p:ext uri="{BB962C8B-B14F-4D97-AF65-F5344CB8AC3E}">
        <p14:creationId xmlns:p14="http://schemas.microsoft.com/office/powerpoint/2010/main" val="19389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A4E3F95-93AB-489C-8759-18E0699815F7}"/>
              </a:ext>
            </a:extLst>
          </p:cNvPr>
          <p:cNvSpPr/>
          <p:nvPr/>
        </p:nvSpPr>
        <p:spPr>
          <a:xfrm>
            <a:off x="1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68A288-2DBD-403F-BA0E-D366D03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" y="488838"/>
            <a:ext cx="5749016" cy="43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EBA6-6486-4090-BE34-400B1691269F}"/>
              </a:ext>
            </a:extLst>
          </p:cNvPr>
          <p:cNvSpPr txBox="1"/>
          <p:nvPr/>
        </p:nvSpPr>
        <p:spPr>
          <a:xfrm>
            <a:off x="156111" y="239878"/>
            <a:ext cx="309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SELECT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1C8ED-E97F-44C8-9171-AD2CCEAE0B3A}"/>
              </a:ext>
            </a:extLst>
          </p:cNvPr>
          <p:cNvSpPr txBox="1"/>
          <p:nvPr/>
        </p:nvSpPr>
        <p:spPr>
          <a:xfrm>
            <a:off x="3145786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Upgrade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EBF88-552A-4DF8-8A35-C72EA910FF3C}"/>
              </a:ext>
            </a:extLst>
          </p:cNvPr>
          <p:cNvSpPr/>
          <p:nvPr/>
        </p:nvSpPr>
        <p:spPr>
          <a:xfrm>
            <a:off x="6254338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97E9DEF8-81BD-4D92-ABA9-0EC88784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64" y="541440"/>
            <a:ext cx="55245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226EA-62B9-4846-90FC-093A72E76802}"/>
              </a:ext>
            </a:extLst>
          </p:cNvPr>
          <p:cNvSpPr txBox="1"/>
          <p:nvPr/>
        </p:nvSpPr>
        <p:spPr>
          <a:xfrm>
            <a:off x="6410449" y="239878"/>
            <a:ext cx="4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PLAY STAGE LEVEL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2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E8922-92CD-4C9E-B095-55E9C2C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42950"/>
            <a:ext cx="5727600" cy="3221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STAGE0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300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3164476-884A-41FC-BD67-3564E9E40D2E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A7E81-F3BC-4EF5-B750-4A1D3AFDC889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Hammerhold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DFEA7-C44E-4F08-95DD-EA59B0E9DD4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6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FD83252-BC23-4710-9416-380768D3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22278"/>
              </p:ext>
            </p:extLst>
          </p:nvPr>
        </p:nvGraphicFramePr>
        <p:xfrm>
          <a:off x="6341532" y="239878"/>
          <a:ext cx="5681136" cy="291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(South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005BE9B-1A9C-42B9-80B7-432AC2B01336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51F74-87CA-42BF-98E6-A095CEBA90E2}"/>
              </a:ext>
            </a:extLst>
          </p:cNvPr>
          <p:cNvSpPr txBox="1"/>
          <p:nvPr/>
        </p:nvSpPr>
        <p:spPr>
          <a:xfrm>
            <a:off x="2466778" y="4119897"/>
            <a:ext cx="289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튜토리얼 생략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5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772C5-8253-4D7E-A299-A771BE2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STAGE1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Sandhawk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Hamlet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6F5C08B-06D8-47B7-8329-ABED331070CD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3C56-4BD1-444E-8B8A-0670560B9EA6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FF6D-5FC5-48AA-B254-4A822F605433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8 </a:t>
            </a:r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9BBA034D-F54A-4138-84A3-A09EAA6AD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503"/>
              </p:ext>
            </p:extLst>
          </p:nvPr>
        </p:nvGraphicFramePr>
        <p:xfrm>
          <a:off x="6341532" y="239878"/>
          <a:ext cx="5681136" cy="376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C8EF1D-6865-45A1-8146-907B9CB8FE5F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NPC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타워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개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85C5-8909-44BF-A5A4-33C5BB2169C1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D918F-E369-4FE7-9EEA-45D8605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STAGE2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Sape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Oasis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6E7BAE7-6057-4CB2-89B7-64C90C7F6579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0AE64-E284-4AC4-88C8-5349DCD4F7FF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520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5967D-5F40-4DEC-8442-2C608F5BCF81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D9B23-2382-4D2B-8812-BFE4CBD94AB3}"/>
              </a:ext>
            </a:extLst>
          </p:cNvPr>
          <p:cNvSpPr txBox="1"/>
          <p:nvPr/>
        </p:nvSpPr>
        <p:spPr>
          <a:xfrm>
            <a:off x="169332" y="5520896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 저격수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7162B3F-E3B1-430A-B457-5AF6BAA3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523"/>
              </p:ext>
            </p:extLst>
          </p:nvPr>
        </p:nvGraphicFramePr>
        <p:xfrm>
          <a:off x="6341532" y="239878"/>
          <a:ext cx="5681136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291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Tung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424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2155CC-AD90-4C9D-BB70-5C4991926464}"/>
              </a:ext>
            </a:extLst>
          </p:cNvPr>
          <p:cNvSpPr txBox="1"/>
          <p:nvPr/>
        </p:nvSpPr>
        <p:spPr>
          <a:xfrm>
            <a:off x="2466778" y="4119897"/>
            <a:ext cx="28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레벨 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종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2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16FC-E51E-4075-BAFD-4399AA4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STAGE3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Dunes of Despair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F877BB-590C-4B41-BCA0-02AB30378667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1A8CD3CE-1CE7-4EC6-9DC6-D3EE5A69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56985"/>
              </p:ext>
            </p:extLst>
          </p:nvPr>
        </p:nvGraphicFramePr>
        <p:xfrm>
          <a:off x="6341532" y="239878"/>
          <a:ext cx="5681136" cy="6507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001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614267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89467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97933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  <a:gridCol w="1032935">
                  <a:extLst>
                    <a:ext uri="{9D8B030D-6E8A-4147-A177-3AD203B41FA5}">
                      <a16:colId xmlns:a16="http://schemas.microsoft.com/office/drawing/2014/main" val="194294290"/>
                    </a:ext>
                  </a:extLst>
                </a:gridCol>
              </a:tblGrid>
              <a:tr h="5094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Income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198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616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3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684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520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522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904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EB2E867-04B0-4DDA-97A8-94D9B6C973F8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600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4D27-5D96-4B29-B993-90DA3DA596CE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EF6A1-D5E5-48B9-9637-C28B9851D02A}"/>
              </a:ext>
            </a:extLst>
          </p:cNvPr>
          <p:cNvSpPr txBox="1"/>
          <p:nvPr/>
        </p:nvSpPr>
        <p:spPr>
          <a:xfrm>
            <a:off x="169331" y="5520896"/>
            <a:ext cx="29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용병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지니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C61E-6147-4E3B-8165-616B07E58F89}"/>
              </a:ext>
            </a:extLst>
          </p:cNvPr>
          <p:cNvSpPr txBox="1"/>
          <p:nvPr/>
        </p:nvSpPr>
        <p:spPr>
          <a:xfrm>
            <a:off x="2466778" y="4119897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암살자 길드 건물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크로스 보우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9FCB7D-4215-4AF6-A22D-2D7BAD91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STAGE4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Buccaneer’s Den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A561C8F-24CF-4732-8479-5E7093825733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id="{E3F9E704-F393-462D-AA40-CB5504E09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8881"/>
              </p:ext>
            </p:extLst>
          </p:nvPr>
        </p:nvGraphicFramePr>
        <p:xfrm>
          <a:off x="6341531" y="239877"/>
          <a:ext cx="5655736" cy="6440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15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 Path)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275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326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4533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264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  <a:tr h="454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23932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C66601-CB77-49FD-AEDE-4CEA3E58637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48C8-BE13-436D-ABB4-DFD9E25A26D4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5CA77-E8B1-4586-92A3-728D7AC29901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중립건물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1[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해적 소환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대포 구매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6F88-DFD4-41F2-A5FC-FA1ABC46DAA5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드와프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1D7C-8C6F-4DE9-B8AB-4789843FB4AA}"/>
              </a:ext>
            </a:extLst>
          </p:cNvPr>
          <p:cNvSpPr txBox="1"/>
          <p:nvPr/>
        </p:nvSpPr>
        <p:spPr>
          <a:xfrm>
            <a:off x="2466778" y="4718268"/>
            <a:ext cx="30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Wave8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East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길이 생기는 이벤트 발생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00FCB4A-8655-448A-A981-E5818282193D}"/>
              </a:ext>
            </a:extLst>
          </p:cNvPr>
          <p:cNvSpPr/>
          <p:nvPr/>
        </p:nvSpPr>
        <p:spPr>
          <a:xfrm>
            <a:off x="0" y="0"/>
            <a:ext cx="59376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7C84F-4DE8-4C06-9981-8B075BC6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0" y="741600"/>
            <a:ext cx="5728000" cy="32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B49C1-A1D4-4F7C-B1A6-4C0472E335C1}"/>
              </a:ext>
            </a:extLst>
          </p:cNvPr>
          <p:cNvSpPr txBox="1"/>
          <p:nvPr/>
        </p:nvSpPr>
        <p:spPr>
          <a:xfrm>
            <a:off x="0" y="239878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</a:rPr>
              <a:t>STAGE5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1BBE4-9FE8-428E-9524-1FFA66E134D5}"/>
              </a:ext>
            </a:extLst>
          </p:cNvPr>
          <p:cNvSpPr txBox="1"/>
          <p:nvPr/>
        </p:nvSpPr>
        <p:spPr>
          <a:xfrm>
            <a:off x="1120517" y="218446"/>
            <a:ext cx="21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Nazeru’s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Gates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5403697-C3E6-4E1E-88F8-192D85D99750}"/>
              </a:ext>
            </a:extLst>
          </p:cNvPr>
          <p:cNvSpPr/>
          <p:nvPr/>
        </p:nvSpPr>
        <p:spPr>
          <a:xfrm rot="5400000">
            <a:off x="5829449" y="108214"/>
            <a:ext cx="369332" cy="1529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37CB140A-7DFF-4770-ABF7-53265C338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79857"/>
              </p:ext>
            </p:extLst>
          </p:nvPr>
        </p:nvGraphicFramePr>
        <p:xfrm>
          <a:off x="6341531" y="239877"/>
          <a:ext cx="5655736" cy="6304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793">
                  <a:extLst>
                    <a:ext uri="{9D8B030D-6E8A-4147-A177-3AD203B41FA5}">
                      <a16:colId xmlns:a16="http://schemas.microsoft.com/office/drawing/2014/main" val="1587862746"/>
                    </a:ext>
                  </a:extLst>
                </a:gridCol>
                <a:gridCol w="1185543">
                  <a:extLst>
                    <a:ext uri="{9D8B030D-6E8A-4147-A177-3AD203B41FA5}">
                      <a16:colId xmlns:a16="http://schemas.microsoft.com/office/drawing/2014/main" val="2030995756"/>
                    </a:ext>
                  </a:extLst>
                </a:gridCol>
                <a:gridCol w="364066">
                  <a:extLst>
                    <a:ext uri="{9D8B030D-6E8A-4147-A177-3AD203B41FA5}">
                      <a16:colId xmlns:a16="http://schemas.microsoft.com/office/drawing/2014/main" val="3393881742"/>
                    </a:ext>
                  </a:extLst>
                </a:gridCol>
                <a:gridCol w="1261534">
                  <a:extLst>
                    <a:ext uri="{9D8B030D-6E8A-4147-A177-3AD203B41FA5}">
                      <a16:colId xmlns:a16="http://schemas.microsoft.com/office/drawing/2014/main" val="2599025319"/>
                    </a:ext>
                  </a:extLst>
                </a:gridCol>
                <a:gridCol w="372533">
                  <a:extLst>
                    <a:ext uri="{9D8B030D-6E8A-4147-A177-3AD203B41FA5}">
                      <a16:colId xmlns:a16="http://schemas.microsoft.com/office/drawing/2014/main" val="12215621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32191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075118732"/>
                    </a:ext>
                  </a:extLst>
                </a:gridCol>
              </a:tblGrid>
              <a:tr h="6973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Wave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(North-West)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(West)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Enemies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(East)</a:t>
                      </a:r>
                      <a:endParaRPr lang="ko-KR" altLang="en-US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3174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894149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26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28584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Thug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51778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98676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646241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757782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Wasp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Wasp Queen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endParaRPr lang="en-US" altLang="ko-KR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24</a:t>
                      </a:r>
                    </a:p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1836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77177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Terror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Giant Scorpion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9463"/>
                  </a:ext>
                </a:extLst>
              </a:tr>
              <a:tr h="64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</a:t>
                      </a:r>
                      <a:r>
                        <a:rPr lang="ko-KR" altLang="en-US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Raider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i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44860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46222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18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Dune Raider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39573"/>
                  </a:ext>
                </a:extLst>
              </a:tr>
              <a:tr h="2828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667121"/>
                  </a:ext>
                </a:extLst>
              </a:tr>
              <a:tr h="465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13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Immortal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Executioner</a:t>
                      </a:r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War Hound</a:t>
                      </a:r>
                    </a:p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Desert Archer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30</a:t>
                      </a:r>
                    </a:p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15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Sand Wraith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i="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100" i="0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57054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E84F81-C8C5-42B3-A139-932478F18060}"/>
              </a:ext>
            </a:extLst>
          </p:cNvPr>
          <p:cNvSpPr txBox="1"/>
          <p:nvPr/>
        </p:nvSpPr>
        <p:spPr>
          <a:xfrm>
            <a:off x="169332" y="4119897"/>
            <a:ext cx="210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초기 셋업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Gold. 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C3EAA-C127-46E3-86E3-873A9F9601BB}"/>
              </a:ext>
            </a:extLst>
          </p:cNvPr>
          <p:cNvSpPr txBox="1"/>
          <p:nvPr/>
        </p:nvSpPr>
        <p:spPr>
          <a:xfrm>
            <a:off x="169332" y="5051229"/>
            <a:ext cx="22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Wave Count.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11219-C5F1-4C50-8756-220D7CE28789}"/>
              </a:ext>
            </a:extLst>
          </p:cNvPr>
          <p:cNvSpPr txBox="1"/>
          <p:nvPr/>
        </p:nvSpPr>
        <p:spPr>
          <a:xfrm>
            <a:off x="169331" y="5520896"/>
            <a:ext cx="29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웨이브 종료 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Boss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Nazeru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B889A-6B43-4AA9-B11F-D577FF42BD94}"/>
              </a:ext>
            </a:extLst>
          </p:cNvPr>
          <p:cNvSpPr txBox="1"/>
          <p:nvPr/>
        </p:nvSpPr>
        <p:spPr>
          <a:xfrm>
            <a:off x="2466778" y="4119897"/>
            <a:ext cx="30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아크메이지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 건물 사용 가능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6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</TotalTime>
  <Words>965</Words>
  <Application>Microsoft Office PowerPoint</Application>
  <PresentationFormat>와이드스크린</PresentationFormat>
  <Paragraphs>616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승민</dc:creator>
  <cp:lastModifiedBy>승민</cp:lastModifiedBy>
  <cp:revision>37</cp:revision>
  <dcterms:created xsi:type="dcterms:W3CDTF">2023-04-10T03:09:27Z</dcterms:created>
  <dcterms:modified xsi:type="dcterms:W3CDTF">2023-06-08T08:33:48Z</dcterms:modified>
</cp:coreProperties>
</file>